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4" r:id="rId5"/>
    <p:sldId id="263" r:id="rId6"/>
    <p:sldId id="269" r:id="rId7"/>
    <p:sldId id="262" r:id="rId8"/>
    <p:sldId id="259" r:id="rId9"/>
    <p:sldId id="260" r:id="rId10"/>
    <p:sldId id="26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4E75-A97A-4268-98A2-A0B916B0CC63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245689"/>
            <a:ext cx="3962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Tráelo a </a:t>
            </a:r>
            <a:r>
              <a:rPr lang="es-ES" sz="2800" dirty="0" smtClean="0">
                <a:latin typeface="Arial Black" panose="020B0A04020102020204" pitchFamily="34" charset="0"/>
              </a:rPr>
              <a:t>Casa</a:t>
            </a:r>
            <a:endParaRPr lang="es-ES" sz="2800" dirty="0">
              <a:latin typeface="Arial Black" panose="020B0A04020102020204" pitchFamily="34" charset="0"/>
            </a:endParaRPr>
          </a:p>
          <a:p>
            <a:pPr algn="ctr"/>
            <a:endParaRPr lang="es-ES" sz="1600" dirty="0">
              <a:latin typeface="Arial Black" panose="020B0A04020102020204" pitchFamily="34" charset="0"/>
            </a:endParaRP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¡Un recurso en casa para que puedas continuar la conversación!</a:t>
            </a:r>
          </a:p>
          <a:p>
            <a:pPr algn="ctr"/>
            <a:endParaRPr lang="es-ES" sz="1400" dirty="0">
              <a:latin typeface="Arial Narrow" panose="020B0606020202030204" pitchFamily="34" charset="0"/>
            </a:endParaRPr>
          </a:p>
          <a:p>
            <a:pPr algn="ctr"/>
            <a:r>
              <a:rPr lang="es-ES" sz="2800" dirty="0">
                <a:latin typeface="Arial Narrow" panose="020B0606020202030204" pitchFamily="34" charset="0"/>
              </a:rPr>
              <a:t>Inicie sesión en su cuenta de miembro All Pro </a:t>
            </a:r>
            <a:r>
              <a:rPr lang="es-ES" sz="2800" dirty="0" err="1">
                <a:latin typeface="Arial Narrow" panose="020B0606020202030204" pitchFamily="34" charset="0"/>
              </a:rPr>
              <a:t>Dad's</a:t>
            </a:r>
            <a:r>
              <a:rPr lang="es-ES" sz="2800" dirty="0">
                <a:latin typeface="Arial Narrow" panose="020B0606020202030204" pitchFamily="34" charset="0"/>
              </a:rPr>
              <a:t> Day para descargar e imprimir.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9965" b="8491"/>
          <a:stretch/>
        </p:blipFill>
        <p:spPr>
          <a:xfrm>
            <a:off x="5086712" y="875899"/>
            <a:ext cx="3465576" cy="4275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56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7515" y="3614057"/>
            <a:ext cx="3728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>
                <a:latin typeface="Arial Black" panose="020B0A04020102020204" pitchFamily="34" charset="0"/>
              </a:rPr>
              <a:t>Inserte</a:t>
            </a:r>
            <a:r>
              <a:rPr lang="en-US" altLang="en-US" sz="3200" b="1" dirty="0">
                <a:latin typeface="Arial Black" panose="020B0A04020102020204" pitchFamily="34" charset="0"/>
              </a:rPr>
              <a:t> la </a:t>
            </a:r>
            <a:r>
              <a:rPr lang="en-US" altLang="en-US" sz="3200" b="1" dirty="0" err="1">
                <a:latin typeface="Arial Black" panose="020B0A04020102020204" pitchFamily="34" charset="0"/>
              </a:rPr>
              <a:t>fecha</a:t>
            </a:r>
            <a:endParaRPr lang="en-US" altLang="en-U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654622"/>
            <a:ext cx="798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Encuentra cinco dólares: ¿Qué Harías? compre uno para usted o suficientes golosinas para compartir.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4780"/>
            <a:ext cx="798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arrow" panose="020B0606020202030204" pitchFamily="34" charset="0"/>
              </a:rPr>
              <a:t>Usted </a:t>
            </a:r>
            <a:r>
              <a:rPr lang="es-ES" dirty="0">
                <a:latin typeface="Arial Narrow" panose="020B0606020202030204" pitchFamily="34" charset="0"/>
              </a:rPr>
              <a:t>y su hermano no pueden decidir sobre un juego que desea jugar: ¿Qué Harías? ¿Haga lo que quiera o lo que quiera su hermano?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50635"/>
            <a:ext cx="798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Puedes decir que mamá y papá están teniendo un día difícil - ¿Qué Harías? ¿Los evitas o les preguntas cómo puedes ayudar?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343" y="874168"/>
            <a:ext cx="743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</a:rPr>
              <a:t>¿</a:t>
            </a:r>
            <a:r>
              <a:rPr lang="en-US" sz="3200" b="1" dirty="0" err="1">
                <a:latin typeface="Arial Black" panose="020B0A04020102020204" pitchFamily="34" charset="0"/>
              </a:rPr>
              <a:t>Qué</a:t>
            </a:r>
            <a:r>
              <a:rPr lang="en-US" sz="3200" b="1" dirty="0"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latin typeface="Arial Black" panose="020B0A04020102020204" pitchFamily="34" charset="0"/>
              </a:rPr>
              <a:t>Harías</a:t>
            </a:r>
            <a:r>
              <a:rPr lang="en-US" sz="3200" b="1" dirty="0">
                <a:latin typeface="Arial Black" panose="020B0A04020102020204" pitchFamily="34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599" y="3780031"/>
            <a:ext cx="798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Durante el almuerzo, estás a punto de tener tu postre favorito y notas a un amigo triste. ¿Qué Harías? ¿Ignora al amigo y te comes tu postre o descubres cuál es el problema y te ofrecen compartir el postre? Siguiente nivel ¿Qué Harías? ¿das parte del postre, la mitad del postre o todo el postre?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00163" y="2293938"/>
            <a:ext cx="6705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 err="1">
                <a:latin typeface="Arial Black" panose="020B0A04020102020204" pitchFamily="34" charset="0"/>
                <a:cs typeface="Arial" panose="020B0604020202020204" pitchFamily="34" charset="0"/>
              </a:rPr>
              <a:t>Puede</a:t>
            </a:r>
            <a:r>
              <a:rPr lang="en-US" altLang="en-US" sz="4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Arial Black" panose="020B0A04020102020204" pitchFamily="34" charset="0"/>
                <a:cs typeface="Arial" panose="020B0604020202020204" pitchFamily="34" charset="0"/>
              </a:rPr>
              <a:t>Personalizar</a:t>
            </a:r>
            <a:r>
              <a:rPr lang="en-US" altLang="en-US" sz="4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Arial Black" panose="020B0A04020102020204" pitchFamily="34" charset="0"/>
                <a:cs typeface="Arial" panose="020B0604020202020204" pitchFamily="34" charset="0"/>
              </a:rPr>
              <a:t>Esta</a:t>
            </a:r>
            <a:r>
              <a:rPr lang="en-US" altLang="en-US" sz="4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latin typeface="Arial Black" panose="020B0A04020102020204" pitchFamily="34" charset="0"/>
                <a:cs typeface="Arial" panose="020B0604020202020204" pitchFamily="34" charset="0"/>
              </a:rPr>
              <a:t>Diapositiva</a:t>
            </a:r>
            <a:r>
              <a:rPr lang="en-US" altLang="en-US" sz="4800" dirty="0"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36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183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FamilyFirst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Grimes</dc:creator>
  <cp:lastModifiedBy>Vicki Grimes</cp:lastModifiedBy>
  <cp:revision>26</cp:revision>
  <dcterms:created xsi:type="dcterms:W3CDTF">2018-07-24T13:17:36Z</dcterms:created>
  <dcterms:modified xsi:type="dcterms:W3CDTF">2018-07-25T17:26:37Z</dcterms:modified>
</cp:coreProperties>
</file>